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3" r:id="rId1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4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45" d="100"/>
          <a:sy n="145" d="100"/>
        </p:scale>
        <p:origin x="24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D7959-5456-462C-84B7-6E1FE08A203F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027A-C24C-4395-B6F5-5D23939300A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36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18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50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90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74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50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41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3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3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3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39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33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655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44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027A-C24C-4395-B6F5-5D23939300A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2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09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42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0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2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58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5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05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00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9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9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CF0B-0B31-4DF9-B6CA-C206308D2B4B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7291-914D-47E7-AAB9-CB7C75C7230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2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179512" y="644843"/>
            <a:ext cx="252028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Via TEGELS | SNEL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zijn WANDBORDEN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en VLOERBORDEN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SNEL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te plaatsen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0"/>
            <a:ext cx="2193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54" y="0"/>
            <a:ext cx="6061346" cy="5020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72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" y="4"/>
            <a:ext cx="6327458" cy="518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84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0"/>
            <a:ext cx="5182721" cy="5165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30166"/>
            <a:ext cx="226774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SLEUR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&amp;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PLEUR</a:t>
            </a:r>
          </a:p>
          <a:p>
            <a:pPr algn="ctr"/>
            <a:endParaRPr lang="nl-NL" b="1" dirty="0">
              <a:solidFill>
                <a:schemeClr val="accent6"/>
              </a:solidFill>
              <a:latin typeface="Gill Sans MT" panose="020B0502020104020203" pitchFamily="34" charset="0"/>
            </a:endParaRP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270572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30166"/>
            <a:ext cx="226774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SLEUR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&amp;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PLEUR</a:t>
            </a:r>
          </a:p>
          <a:p>
            <a:pPr algn="ctr"/>
            <a:endParaRPr lang="nl-NL" b="1" dirty="0">
              <a:solidFill>
                <a:schemeClr val="accent6"/>
              </a:solidFill>
              <a:latin typeface="Gill Sans MT" panose="020B0502020104020203" pitchFamily="34" charset="0"/>
            </a:endParaRP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FUNCTIE</a:t>
            </a:r>
          </a:p>
        </p:txBody>
      </p:sp>
      <p:pic>
        <p:nvPicPr>
          <p:cNvPr id="5" name="tegels-sn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8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Oefening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Open een demo project   </a:t>
            </a:r>
          </a:p>
          <a:p>
            <a:r>
              <a:rPr lang="nl-NL" dirty="0" smtClean="0"/>
              <a:t>=&gt; ga naar TEGELS GEBIED  alles wissen</a:t>
            </a:r>
          </a:p>
          <a:p>
            <a:r>
              <a:rPr lang="nl-NL" dirty="0" smtClean="0"/>
              <a:t>=&gt; selecteer een paar tegels</a:t>
            </a:r>
          </a:p>
          <a:p>
            <a:r>
              <a:rPr lang="nl-NL" dirty="0" smtClean="0"/>
              <a:t>=&gt; plaats deze in het project mandje</a:t>
            </a:r>
          </a:p>
          <a:p>
            <a:r>
              <a:rPr lang="nl-NL" dirty="0" smtClean="0"/>
              <a:t>=&gt; plaats ze in je favorieten</a:t>
            </a:r>
          </a:p>
          <a:p>
            <a:r>
              <a:rPr lang="nl-NL" dirty="0" smtClean="0"/>
              <a:t>=&gt; zet de tegels op diverse manieren 2D / 3D</a:t>
            </a:r>
          </a:p>
          <a:p>
            <a:r>
              <a:rPr lang="nl-NL" dirty="0" smtClean="0"/>
              <a:t>=&gt; verplaats </a:t>
            </a:r>
            <a:r>
              <a:rPr lang="nl-NL" smtClean="0"/>
              <a:t>het startpunt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510"/>
            <a:ext cx="3981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42" y="0"/>
            <a:ext cx="4577199" cy="4515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038" y="0"/>
            <a:ext cx="252028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BLADER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DOOR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42" y="4600004"/>
            <a:ext cx="227278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WAND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8419" y="4600004"/>
            <a:ext cx="22640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VLOER</a:t>
            </a:r>
          </a:p>
        </p:txBody>
      </p:sp>
    </p:spTree>
    <p:extLst>
      <p:ext uri="{BB962C8B-B14F-4D97-AF65-F5344CB8AC3E}">
        <p14:creationId xmlns:p14="http://schemas.microsoft.com/office/powerpoint/2010/main" val="8775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33723" y="2314485"/>
            <a:ext cx="147565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ALLEEN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SETS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WORDEN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GETOOND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0"/>
            <a:ext cx="74449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7054" y="1500009"/>
            <a:ext cx="262072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HAAL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BIJPASSENDE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VLOERTEGELSET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"/>
            <a:ext cx="2760376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023" y="1548913"/>
            <a:ext cx="2620729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OF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HAAL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BIJPASSENDE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WANDTEGELSET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305996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-6457" y="1275606"/>
            <a:ext cx="252028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GEKOZEN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BORDEN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AUTOMATISCH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TOEPASSEN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OF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NA 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ZELF KLIKKEN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790460"/>
            <a:ext cx="1623081" cy="143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637562"/>
            <a:ext cx="2664296" cy="6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51772"/>
            <a:ext cx="286331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BLADER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DOOR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BORD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INDELING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(AUTOMATISCH)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047"/>
            <a:ext cx="2837532" cy="51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23" y="2891134"/>
            <a:ext cx="1000125" cy="111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51772"/>
            <a:ext cx="286331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WANDBORD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ASSISTENT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=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BEPAAL ZELF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DE BORD</a:t>
            </a:r>
          </a:p>
          <a:p>
            <a:pPr algn="ctr"/>
            <a:r>
              <a:rPr lang="nl-NL" b="1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INDELING</a:t>
            </a:r>
            <a:endParaRPr lang="nl-NL" b="1" dirty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489"/>
            <a:ext cx="9144000" cy="49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46" y="0"/>
            <a:ext cx="52151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73" y="1"/>
            <a:ext cx="63432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40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98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118</Words>
  <Application>Microsoft Office PowerPoint</Application>
  <PresentationFormat>On-screen Show (16:9)</PresentationFormat>
  <Paragraphs>73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Oefening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Aad Hillenaar</cp:lastModifiedBy>
  <cp:revision>45</cp:revision>
  <dcterms:created xsi:type="dcterms:W3CDTF">2014-08-26T13:16:40Z</dcterms:created>
  <dcterms:modified xsi:type="dcterms:W3CDTF">2014-10-13T11:27:09Z</dcterms:modified>
</cp:coreProperties>
</file>