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3" r:id="rId2"/>
    <p:sldId id="265" r:id="rId3"/>
    <p:sldId id="266" r:id="rId4"/>
    <p:sldId id="267" r:id="rId5"/>
    <p:sldId id="268" r:id="rId6"/>
    <p:sldId id="274" r:id="rId7"/>
    <p:sldId id="275" r:id="rId8"/>
    <p:sldId id="276" r:id="rId9"/>
    <p:sldId id="269" r:id="rId10"/>
    <p:sldId id="270" r:id="rId11"/>
    <p:sldId id="272" r:id="rId12"/>
    <p:sldId id="273" r:id="rId13"/>
    <p:sldId id="264" r:id="rId14"/>
    <p:sldId id="277" r:id="rId15"/>
    <p:sldId id="280" r:id="rId16"/>
    <p:sldId id="281" r:id="rId17"/>
    <p:sldId id="282" r:id="rId18"/>
    <p:sldId id="278" r:id="rId19"/>
    <p:sldId id="284" r:id="rId20"/>
    <p:sldId id="279" r:id="rId21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48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02" d="100"/>
          <a:sy n="102" d="100"/>
        </p:scale>
        <p:origin x="126" y="7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75802E-6058-4F0D-966E-75AD0B873FA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434F435-F1B6-449B-83A3-19038F62CB51}">
      <dgm:prSet/>
      <dgm:spPr/>
      <dgm:t>
        <a:bodyPr/>
        <a:lstStyle/>
        <a:p>
          <a:pPr rtl="0"/>
          <a:r>
            <a:rPr lang="nl-NL" smtClean="0"/>
            <a:t>Kies een bron afbeelding</a:t>
          </a:r>
          <a:endParaRPr lang="nl-NL"/>
        </a:p>
      </dgm:t>
    </dgm:pt>
    <dgm:pt modelId="{CE7D3098-09DC-41C9-959B-19EFD01D2EFA}" type="parTrans" cxnId="{03103422-8D13-44A9-87B3-EA900C621987}">
      <dgm:prSet/>
      <dgm:spPr/>
      <dgm:t>
        <a:bodyPr/>
        <a:lstStyle/>
        <a:p>
          <a:endParaRPr lang="nl-NL"/>
        </a:p>
      </dgm:t>
    </dgm:pt>
    <dgm:pt modelId="{DD1FBC6C-B246-47EB-A0CA-6AA21071DAB0}" type="sibTrans" cxnId="{03103422-8D13-44A9-87B3-EA900C621987}">
      <dgm:prSet/>
      <dgm:spPr/>
      <dgm:t>
        <a:bodyPr/>
        <a:lstStyle/>
        <a:p>
          <a:endParaRPr lang="nl-NL"/>
        </a:p>
      </dgm:t>
    </dgm:pt>
    <dgm:pt modelId="{D4773403-5D0D-4AF8-AB9A-B2421DF30970}">
      <dgm:prSet/>
      <dgm:spPr/>
      <dgm:t>
        <a:bodyPr/>
        <a:lstStyle/>
        <a:p>
          <a:pPr rtl="0"/>
          <a:r>
            <a:rPr lang="nl-NL" dirty="0" smtClean="0"/>
            <a:t>Geef de gewenste maten</a:t>
          </a:r>
          <a:endParaRPr lang="nl-NL" dirty="0"/>
        </a:p>
      </dgm:t>
    </dgm:pt>
    <dgm:pt modelId="{58378144-5CDB-41FE-8DBF-F56E6BFAFA8A}" type="parTrans" cxnId="{4AA2DE97-8661-41B1-A9E3-F04E3599816B}">
      <dgm:prSet/>
      <dgm:spPr/>
      <dgm:t>
        <a:bodyPr/>
        <a:lstStyle/>
        <a:p>
          <a:endParaRPr lang="nl-NL"/>
        </a:p>
      </dgm:t>
    </dgm:pt>
    <dgm:pt modelId="{98381AF7-4D41-43C3-AAC6-BE53EEC4322E}" type="sibTrans" cxnId="{4AA2DE97-8661-41B1-A9E3-F04E3599816B}">
      <dgm:prSet/>
      <dgm:spPr/>
      <dgm:t>
        <a:bodyPr/>
        <a:lstStyle/>
        <a:p>
          <a:endParaRPr lang="nl-NL"/>
        </a:p>
      </dgm:t>
    </dgm:pt>
    <dgm:pt modelId="{8485A053-6839-46DE-A016-9B31CB4B03A2}">
      <dgm:prSet/>
      <dgm:spPr/>
      <dgm:t>
        <a:bodyPr/>
        <a:lstStyle/>
        <a:p>
          <a:pPr rtl="0"/>
          <a:r>
            <a:rPr lang="nl-NL" dirty="0" smtClean="0"/>
            <a:t>Klok op ok</a:t>
          </a:r>
          <a:endParaRPr lang="nl-NL" dirty="0"/>
        </a:p>
      </dgm:t>
    </dgm:pt>
    <dgm:pt modelId="{CBDD10AF-438A-4356-9713-C3C2D138AEC6}" type="parTrans" cxnId="{516B84C8-7ED1-476A-B732-C42DDF97EBFB}">
      <dgm:prSet/>
      <dgm:spPr/>
      <dgm:t>
        <a:bodyPr/>
        <a:lstStyle/>
        <a:p>
          <a:endParaRPr lang="nl-NL"/>
        </a:p>
      </dgm:t>
    </dgm:pt>
    <dgm:pt modelId="{D607C4BA-01E2-4E7F-B4F0-64F82DF8F842}" type="sibTrans" cxnId="{516B84C8-7ED1-476A-B732-C42DDF97EBFB}">
      <dgm:prSet/>
      <dgm:spPr/>
      <dgm:t>
        <a:bodyPr/>
        <a:lstStyle/>
        <a:p>
          <a:endParaRPr lang="nl-NL"/>
        </a:p>
      </dgm:t>
    </dgm:pt>
    <dgm:pt modelId="{0948C292-9C83-447E-8E68-14A20DE46D42}">
      <dgm:prSet/>
      <dgm:spPr/>
      <dgm:t>
        <a:bodyPr/>
        <a:lstStyle/>
        <a:p>
          <a:pPr rtl="0"/>
          <a:r>
            <a:rPr lang="nl-NL" dirty="0" smtClean="0"/>
            <a:t>En plaats de plaat in de ruimte</a:t>
          </a:r>
          <a:endParaRPr lang="nl-NL" dirty="0"/>
        </a:p>
      </dgm:t>
    </dgm:pt>
    <dgm:pt modelId="{64BCBD68-8C37-4B53-992F-7DC73D34B3B7}" type="parTrans" cxnId="{8F9770F9-686C-48F1-8BF3-D3173AD04E84}">
      <dgm:prSet/>
      <dgm:spPr/>
      <dgm:t>
        <a:bodyPr/>
        <a:lstStyle/>
        <a:p>
          <a:endParaRPr lang="nl-NL"/>
        </a:p>
      </dgm:t>
    </dgm:pt>
    <dgm:pt modelId="{EF79B103-7D9A-4AF6-8617-089194A0F73E}" type="sibTrans" cxnId="{8F9770F9-686C-48F1-8BF3-D3173AD04E84}">
      <dgm:prSet/>
      <dgm:spPr/>
      <dgm:t>
        <a:bodyPr/>
        <a:lstStyle/>
        <a:p>
          <a:endParaRPr lang="nl-NL"/>
        </a:p>
      </dgm:t>
    </dgm:pt>
    <dgm:pt modelId="{E365329C-CF14-4700-98EE-A97D1B3EBADF}">
      <dgm:prSet/>
      <dgm:spPr/>
      <dgm:t>
        <a:bodyPr/>
        <a:lstStyle/>
        <a:p>
          <a:pPr rtl="0"/>
          <a:r>
            <a:rPr lang="nl-NL" dirty="0" smtClean="0"/>
            <a:t>Inbouwhoogte is standaard 85 cm</a:t>
          </a:r>
          <a:endParaRPr lang="nl-NL" dirty="0"/>
        </a:p>
      </dgm:t>
    </dgm:pt>
    <dgm:pt modelId="{7FA4DD2E-B84B-4910-834F-7FB0E7259A61}" type="parTrans" cxnId="{3426E92D-5B17-4607-BEA1-62ACC71611D7}">
      <dgm:prSet/>
      <dgm:spPr/>
      <dgm:t>
        <a:bodyPr/>
        <a:lstStyle/>
        <a:p>
          <a:endParaRPr lang="nl-NL"/>
        </a:p>
      </dgm:t>
    </dgm:pt>
    <dgm:pt modelId="{91315DF2-C1CF-42E9-82C1-8271D8F10DD6}" type="sibTrans" cxnId="{3426E92D-5B17-4607-BEA1-62ACC71611D7}">
      <dgm:prSet/>
      <dgm:spPr/>
      <dgm:t>
        <a:bodyPr/>
        <a:lstStyle/>
        <a:p>
          <a:endParaRPr lang="nl-NL"/>
        </a:p>
      </dgm:t>
    </dgm:pt>
    <dgm:pt modelId="{D3F166AB-11FF-4777-8396-CFA52DDC065D}" type="pres">
      <dgm:prSet presAssocID="{2B75802E-6058-4F0D-966E-75AD0B873FA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4AC0C5F6-FC94-475E-BC55-F110781DB336}" type="pres">
      <dgm:prSet presAssocID="{7434F435-F1B6-449B-83A3-19038F62CB51}" presName="horFlow" presStyleCnt="0"/>
      <dgm:spPr/>
    </dgm:pt>
    <dgm:pt modelId="{AEEC36A8-8AC4-4B78-A442-0628BEDCB7D0}" type="pres">
      <dgm:prSet presAssocID="{7434F435-F1B6-449B-83A3-19038F62CB51}" presName="bigChev" presStyleLbl="node1" presStyleIdx="0" presStyleCnt="5" custAng="16200000" custLinFactX="-72670" custLinFactNeighborX="-100000" custLinFactNeighborY="45541"/>
      <dgm:spPr/>
      <dgm:t>
        <a:bodyPr/>
        <a:lstStyle/>
        <a:p>
          <a:endParaRPr lang="nl-NL"/>
        </a:p>
      </dgm:t>
    </dgm:pt>
    <dgm:pt modelId="{2C489E53-D6B5-4654-ABBC-9E9CCA1A4CC7}" type="pres">
      <dgm:prSet presAssocID="{7434F435-F1B6-449B-83A3-19038F62CB51}" presName="vSp" presStyleCnt="0"/>
      <dgm:spPr/>
    </dgm:pt>
    <dgm:pt modelId="{0BE9E6E3-0ABF-4F2C-9FED-EF81154754C5}" type="pres">
      <dgm:prSet presAssocID="{D4773403-5D0D-4AF8-AB9A-B2421DF30970}" presName="horFlow" presStyleCnt="0"/>
      <dgm:spPr/>
    </dgm:pt>
    <dgm:pt modelId="{C745B009-E7A6-49B9-A68D-24BB9D3B5495}" type="pres">
      <dgm:prSet presAssocID="{D4773403-5D0D-4AF8-AB9A-B2421DF30970}" presName="bigChev" presStyleLbl="node1" presStyleIdx="1" presStyleCnt="5" custLinFactX="4057" custLinFactNeighborX="100000" custLinFactNeighborY="-46928"/>
      <dgm:spPr/>
      <dgm:t>
        <a:bodyPr/>
        <a:lstStyle/>
        <a:p>
          <a:endParaRPr lang="nl-NL"/>
        </a:p>
      </dgm:t>
    </dgm:pt>
    <dgm:pt modelId="{4F74EB53-F998-40B5-9BED-FD7F67D83666}" type="pres">
      <dgm:prSet presAssocID="{D4773403-5D0D-4AF8-AB9A-B2421DF30970}" presName="vSp" presStyleCnt="0"/>
      <dgm:spPr/>
    </dgm:pt>
    <dgm:pt modelId="{7DB09BCD-8309-47E7-95E5-D4FA79BBBD76}" type="pres">
      <dgm:prSet presAssocID="{8485A053-6839-46DE-A016-9B31CB4B03A2}" presName="horFlow" presStyleCnt="0"/>
      <dgm:spPr/>
    </dgm:pt>
    <dgm:pt modelId="{4D8B6B47-9614-45A1-A92E-43CA38883D02}" type="pres">
      <dgm:prSet presAssocID="{8485A053-6839-46DE-A016-9B31CB4B03A2}" presName="bigChev" presStyleLbl="node1" presStyleIdx="2" presStyleCnt="5" custLinFactX="7919" custLinFactNeighborX="100000" custLinFactNeighborY="41787"/>
      <dgm:spPr/>
      <dgm:t>
        <a:bodyPr/>
        <a:lstStyle/>
        <a:p>
          <a:endParaRPr lang="nl-NL"/>
        </a:p>
      </dgm:t>
    </dgm:pt>
    <dgm:pt modelId="{4245559D-BC71-49AC-98FF-9AFA44FF2E16}" type="pres">
      <dgm:prSet presAssocID="{8485A053-6839-46DE-A016-9B31CB4B03A2}" presName="vSp" presStyleCnt="0"/>
      <dgm:spPr/>
    </dgm:pt>
    <dgm:pt modelId="{D673928C-E0C2-42D7-965F-8457EF3B2F5E}" type="pres">
      <dgm:prSet presAssocID="{0948C292-9C83-447E-8E68-14A20DE46D42}" presName="horFlow" presStyleCnt="0"/>
      <dgm:spPr/>
    </dgm:pt>
    <dgm:pt modelId="{ED3F25D5-0CA4-48CC-90B4-406CF6496980}" type="pres">
      <dgm:prSet presAssocID="{0948C292-9C83-447E-8E68-14A20DE46D42}" presName="bigChev" presStyleLbl="node1" presStyleIdx="3" presStyleCnt="5" custLinFactX="7919" custLinFactNeighborX="100000" custLinFactNeighborY="43624"/>
      <dgm:spPr/>
      <dgm:t>
        <a:bodyPr/>
        <a:lstStyle/>
        <a:p>
          <a:endParaRPr lang="nl-NL"/>
        </a:p>
      </dgm:t>
    </dgm:pt>
    <dgm:pt modelId="{90B004A8-1B72-46C3-A1BE-CF1107D07E57}" type="pres">
      <dgm:prSet presAssocID="{0948C292-9C83-447E-8E68-14A20DE46D42}" presName="vSp" presStyleCnt="0"/>
      <dgm:spPr/>
    </dgm:pt>
    <dgm:pt modelId="{8294593D-3855-45F1-962F-E699C78ED8EF}" type="pres">
      <dgm:prSet presAssocID="{E365329C-CF14-4700-98EE-A97D1B3EBADF}" presName="horFlow" presStyleCnt="0"/>
      <dgm:spPr/>
    </dgm:pt>
    <dgm:pt modelId="{318641D9-CE3F-406B-BAC0-DBDCA8A8B411}" type="pres">
      <dgm:prSet presAssocID="{E365329C-CF14-4700-98EE-A97D1B3EBADF}" presName="bigChev" presStyleLbl="node1" presStyleIdx="4" presStyleCnt="5" custScaleX="108506" custLinFactX="-19894" custLinFactNeighborX="-100000" custLinFactNeighborY="-12458"/>
      <dgm:spPr/>
      <dgm:t>
        <a:bodyPr/>
        <a:lstStyle/>
        <a:p>
          <a:endParaRPr lang="nl-NL"/>
        </a:p>
      </dgm:t>
    </dgm:pt>
  </dgm:ptLst>
  <dgm:cxnLst>
    <dgm:cxn modelId="{149A2301-476E-4244-92AA-585DDE83A8DF}" type="presOf" srcId="{0948C292-9C83-447E-8E68-14A20DE46D42}" destId="{ED3F25D5-0CA4-48CC-90B4-406CF6496980}" srcOrd="0" destOrd="0" presId="urn:microsoft.com/office/officeart/2005/8/layout/lProcess3"/>
    <dgm:cxn modelId="{8F9770F9-686C-48F1-8BF3-D3173AD04E84}" srcId="{2B75802E-6058-4F0D-966E-75AD0B873FAC}" destId="{0948C292-9C83-447E-8E68-14A20DE46D42}" srcOrd="3" destOrd="0" parTransId="{64BCBD68-8C37-4B53-992F-7DC73D34B3B7}" sibTransId="{EF79B103-7D9A-4AF6-8617-089194A0F73E}"/>
    <dgm:cxn modelId="{3426E92D-5B17-4607-BEA1-62ACC71611D7}" srcId="{2B75802E-6058-4F0D-966E-75AD0B873FAC}" destId="{E365329C-CF14-4700-98EE-A97D1B3EBADF}" srcOrd="4" destOrd="0" parTransId="{7FA4DD2E-B84B-4910-834F-7FB0E7259A61}" sibTransId="{91315DF2-C1CF-42E9-82C1-8271D8F10DD6}"/>
    <dgm:cxn modelId="{C1795098-21F9-45D9-B73D-84A89D01188A}" type="presOf" srcId="{2B75802E-6058-4F0D-966E-75AD0B873FAC}" destId="{D3F166AB-11FF-4777-8396-CFA52DDC065D}" srcOrd="0" destOrd="0" presId="urn:microsoft.com/office/officeart/2005/8/layout/lProcess3"/>
    <dgm:cxn modelId="{B4DD8059-97F9-4945-AA6F-243DCDA217D9}" type="presOf" srcId="{E365329C-CF14-4700-98EE-A97D1B3EBADF}" destId="{318641D9-CE3F-406B-BAC0-DBDCA8A8B411}" srcOrd="0" destOrd="0" presId="urn:microsoft.com/office/officeart/2005/8/layout/lProcess3"/>
    <dgm:cxn modelId="{03103422-8D13-44A9-87B3-EA900C621987}" srcId="{2B75802E-6058-4F0D-966E-75AD0B873FAC}" destId="{7434F435-F1B6-449B-83A3-19038F62CB51}" srcOrd="0" destOrd="0" parTransId="{CE7D3098-09DC-41C9-959B-19EFD01D2EFA}" sibTransId="{DD1FBC6C-B246-47EB-A0CA-6AA21071DAB0}"/>
    <dgm:cxn modelId="{516B84C8-7ED1-476A-B732-C42DDF97EBFB}" srcId="{2B75802E-6058-4F0D-966E-75AD0B873FAC}" destId="{8485A053-6839-46DE-A016-9B31CB4B03A2}" srcOrd="2" destOrd="0" parTransId="{CBDD10AF-438A-4356-9713-C3C2D138AEC6}" sibTransId="{D607C4BA-01E2-4E7F-B4F0-64F82DF8F842}"/>
    <dgm:cxn modelId="{4AA2DE97-8661-41B1-A9E3-F04E3599816B}" srcId="{2B75802E-6058-4F0D-966E-75AD0B873FAC}" destId="{D4773403-5D0D-4AF8-AB9A-B2421DF30970}" srcOrd="1" destOrd="0" parTransId="{58378144-5CDB-41FE-8DBF-F56E6BFAFA8A}" sibTransId="{98381AF7-4D41-43C3-AAC6-BE53EEC4322E}"/>
    <dgm:cxn modelId="{6E3BC3EF-EF74-496C-A49B-98C85803ACA1}" type="presOf" srcId="{8485A053-6839-46DE-A016-9B31CB4B03A2}" destId="{4D8B6B47-9614-45A1-A92E-43CA38883D02}" srcOrd="0" destOrd="0" presId="urn:microsoft.com/office/officeart/2005/8/layout/lProcess3"/>
    <dgm:cxn modelId="{2095B3DA-9284-4524-95FF-D2F5DE728A5C}" type="presOf" srcId="{D4773403-5D0D-4AF8-AB9A-B2421DF30970}" destId="{C745B009-E7A6-49B9-A68D-24BB9D3B5495}" srcOrd="0" destOrd="0" presId="urn:microsoft.com/office/officeart/2005/8/layout/lProcess3"/>
    <dgm:cxn modelId="{26FE3522-C442-49A8-A005-51562BEC42AA}" type="presOf" srcId="{7434F435-F1B6-449B-83A3-19038F62CB51}" destId="{AEEC36A8-8AC4-4B78-A442-0628BEDCB7D0}" srcOrd="0" destOrd="0" presId="urn:microsoft.com/office/officeart/2005/8/layout/lProcess3"/>
    <dgm:cxn modelId="{B56B57C5-CD2D-4DD3-A71A-BB71C74F8976}" type="presParOf" srcId="{D3F166AB-11FF-4777-8396-CFA52DDC065D}" destId="{4AC0C5F6-FC94-475E-BC55-F110781DB336}" srcOrd="0" destOrd="0" presId="urn:microsoft.com/office/officeart/2005/8/layout/lProcess3"/>
    <dgm:cxn modelId="{E01C493F-DA78-4E7E-AE55-70A261E15352}" type="presParOf" srcId="{4AC0C5F6-FC94-475E-BC55-F110781DB336}" destId="{AEEC36A8-8AC4-4B78-A442-0628BEDCB7D0}" srcOrd="0" destOrd="0" presId="urn:microsoft.com/office/officeart/2005/8/layout/lProcess3"/>
    <dgm:cxn modelId="{9DF33B6E-49F9-459A-8465-8B7FFBB72B69}" type="presParOf" srcId="{D3F166AB-11FF-4777-8396-CFA52DDC065D}" destId="{2C489E53-D6B5-4654-ABBC-9E9CCA1A4CC7}" srcOrd="1" destOrd="0" presId="urn:microsoft.com/office/officeart/2005/8/layout/lProcess3"/>
    <dgm:cxn modelId="{24262DBB-6401-4041-B7F3-5DEA7753B538}" type="presParOf" srcId="{D3F166AB-11FF-4777-8396-CFA52DDC065D}" destId="{0BE9E6E3-0ABF-4F2C-9FED-EF81154754C5}" srcOrd="2" destOrd="0" presId="urn:microsoft.com/office/officeart/2005/8/layout/lProcess3"/>
    <dgm:cxn modelId="{F7DC544E-D046-4972-AB40-7CE94E5C1462}" type="presParOf" srcId="{0BE9E6E3-0ABF-4F2C-9FED-EF81154754C5}" destId="{C745B009-E7A6-49B9-A68D-24BB9D3B5495}" srcOrd="0" destOrd="0" presId="urn:microsoft.com/office/officeart/2005/8/layout/lProcess3"/>
    <dgm:cxn modelId="{ECF38788-0A57-473C-9C3B-624B6548504B}" type="presParOf" srcId="{D3F166AB-11FF-4777-8396-CFA52DDC065D}" destId="{4F74EB53-F998-40B5-9BED-FD7F67D83666}" srcOrd="3" destOrd="0" presId="urn:microsoft.com/office/officeart/2005/8/layout/lProcess3"/>
    <dgm:cxn modelId="{71DC9261-CBD7-40D8-8F69-1674B4508797}" type="presParOf" srcId="{D3F166AB-11FF-4777-8396-CFA52DDC065D}" destId="{7DB09BCD-8309-47E7-95E5-D4FA79BBBD76}" srcOrd="4" destOrd="0" presId="urn:microsoft.com/office/officeart/2005/8/layout/lProcess3"/>
    <dgm:cxn modelId="{AD60F2BB-2F3C-4A7A-82BE-0CDD8A8BD95B}" type="presParOf" srcId="{7DB09BCD-8309-47E7-95E5-D4FA79BBBD76}" destId="{4D8B6B47-9614-45A1-A92E-43CA38883D02}" srcOrd="0" destOrd="0" presId="urn:microsoft.com/office/officeart/2005/8/layout/lProcess3"/>
    <dgm:cxn modelId="{814D6267-75F9-4A15-9E37-99793449F67C}" type="presParOf" srcId="{D3F166AB-11FF-4777-8396-CFA52DDC065D}" destId="{4245559D-BC71-49AC-98FF-9AFA44FF2E16}" srcOrd="5" destOrd="0" presId="urn:microsoft.com/office/officeart/2005/8/layout/lProcess3"/>
    <dgm:cxn modelId="{31FBA70D-0800-4AAA-86C6-37404EC73E01}" type="presParOf" srcId="{D3F166AB-11FF-4777-8396-CFA52DDC065D}" destId="{D673928C-E0C2-42D7-965F-8457EF3B2F5E}" srcOrd="6" destOrd="0" presId="urn:microsoft.com/office/officeart/2005/8/layout/lProcess3"/>
    <dgm:cxn modelId="{A90F2058-5326-44DF-82CA-CA4120932108}" type="presParOf" srcId="{D673928C-E0C2-42D7-965F-8457EF3B2F5E}" destId="{ED3F25D5-0CA4-48CC-90B4-406CF6496980}" srcOrd="0" destOrd="0" presId="urn:microsoft.com/office/officeart/2005/8/layout/lProcess3"/>
    <dgm:cxn modelId="{B45B7DF4-33F7-4EA9-BCA5-8542EC921B9B}" type="presParOf" srcId="{D3F166AB-11FF-4777-8396-CFA52DDC065D}" destId="{90B004A8-1B72-46C3-A1BE-CF1107D07E57}" srcOrd="7" destOrd="0" presId="urn:microsoft.com/office/officeart/2005/8/layout/lProcess3"/>
    <dgm:cxn modelId="{F340DDA7-75CF-4166-BE9E-EDA4477BB093}" type="presParOf" srcId="{D3F166AB-11FF-4777-8396-CFA52DDC065D}" destId="{8294593D-3855-45F1-962F-E699C78ED8EF}" srcOrd="8" destOrd="0" presId="urn:microsoft.com/office/officeart/2005/8/layout/lProcess3"/>
    <dgm:cxn modelId="{EA9446EA-AB6C-469C-BFE8-277E0426FBAA}" type="presParOf" srcId="{8294593D-3855-45F1-962F-E699C78ED8EF}" destId="{318641D9-CE3F-406B-BAC0-DBDCA8A8B41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C36A8-8AC4-4B78-A442-0628BEDCB7D0}">
      <dsp:nvSpPr>
        <dsp:cNvPr id="0" name=""/>
        <dsp:cNvSpPr/>
      </dsp:nvSpPr>
      <dsp:spPr>
        <a:xfrm rot="16200000">
          <a:off x="-559466" y="343445"/>
          <a:ext cx="1864894" cy="7459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smtClean="0"/>
            <a:t>Kies een bron afbeelding</a:t>
          </a:r>
          <a:endParaRPr lang="nl-NL" sz="1600" kern="1200"/>
        </a:p>
      </dsp:txBody>
      <dsp:txXfrm>
        <a:off x="-186488" y="343444"/>
        <a:ext cx="1118937" cy="745957"/>
      </dsp:txXfrm>
    </dsp:sp>
    <dsp:sp modelId="{C745B009-E7A6-49B9-A68D-24BB9D3B5495}">
      <dsp:nvSpPr>
        <dsp:cNvPr id="0" name=""/>
        <dsp:cNvSpPr/>
      </dsp:nvSpPr>
      <dsp:spPr>
        <a:xfrm>
          <a:off x="4601200" y="504057"/>
          <a:ext cx="1864894" cy="7459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Geef de gewenste maten</a:t>
          </a:r>
          <a:endParaRPr lang="nl-NL" sz="1600" kern="1200" dirty="0"/>
        </a:p>
      </dsp:txBody>
      <dsp:txXfrm>
        <a:off x="4974179" y="504057"/>
        <a:ext cx="1118937" cy="745957"/>
      </dsp:txXfrm>
    </dsp:sp>
    <dsp:sp modelId="{4D8B6B47-9614-45A1-A92E-43CA38883D02}">
      <dsp:nvSpPr>
        <dsp:cNvPr id="0" name=""/>
        <dsp:cNvSpPr/>
      </dsp:nvSpPr>
      <dsp:spPr>
        <a:xfrm>
          <a:off x="4673222" y="2016226"/>
          <a:ext cx="1864894" cy="7459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Klok op ok</a:t>
          </a:r>
          <a:endParaRPr lang="nl-NL" sz="1600" kern="1200" dirty="0"/>
        </a:p>
      </dsp:txBody>
      <dsp:txXfrm>
        <a:off x="5046201" y="2016226"/>
        <a:ext cx="1118937" cy="745957"/>
      </dsp:txXfrm>
    </dsp:sp>
    <dsp:sp modelId="{ED3F25D5-0CA4-48CC-90B4-406CF6496980}">
      <dsp:nvSpPr>
        <dsp:cNvPr id="0" name=""/>
        <dsp:cNvSpPr/>
      </dsp:nvSpPr>
      <dsp:spPr>
        <a:xfrm>
          <a:off x="4673222" y="2880321"/>
          <a:ext cx="1864894" cy="7459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En plaats de plaat in de ruimte</a:t>
          </a:r>
          <a:endParaRPr lang="nl-NL" sz="1600" kern="1200" dirty="0"/>
        </a:p>
      </dsp:txBody>
      <dsp:txXfrm>
        <a:off x="5046201" y="2880321"/>
        <a:ext cx="1118937" cy="745957"/>
      </dsp:txXfrm>
    </dsp:sp>
    <dsp:sp modelId="{318641D9-CE3F-406B-BAC0-DBDCA8A8B411}">
      <dsp:nvSpPr>
        <dsp:cNvPr id="0" name=""/>
        <dsp:cNvSpPr/>
      </dsp:nvSpPr>
      <dsp:spPr>
        <a:xfrm>
          <a:off x="424749" y="3312365"/>
          <a:ext cx="2023522" cy="7459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Inbouwhoogte is standaard 85 cm</a:t>
          </a:r>
          <a:endParaRPr lang="nl-NL" sz="1600" kern="1200" dirty="0"/>
        </a:p>
      </dsp:txBody>
      <dsp:txXfrm>
        <a:off x="797728" y="3312365"/>
        <a:ext cx="1277565" cy="745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D7959-5456-462C-84B7-6E1FE08A203F}" type="datetimeFigureOut">
              <a:rPr lang="nl-NL" smtClean="0"/>
              <a:t>27-11-2014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4027A-C24C-4395-B6F5-5D23939300A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36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027A-C24C-4395-B6F5-5D23939300A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749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027A-C24C-4395-B6F5-5D23939300A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495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027A-C24C-4395-B6F5-5D23939300A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1134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027A-C24C-4395-B6F5-5D23939300A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416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027A-C24C-4395-B6F5-5D23939300A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107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027A-C24C-4395-B6F5-5D23939300A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404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027A-C24C-4395-B6F5-5D23939300A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24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027A-C24C-4395-B6F5-5D23939300A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24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027A-C24C-4395-B6F5-5D23939300A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0083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027A-C24C-4395-B6F5-5D23939300A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168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027A-C24C-4395-B6F5-5D23939300AD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6653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027A-C24C-4395-B6F5-5D23939300A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4840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027A-C24C-4395-B6F5-5D23939300A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654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027A-C24C-4395-B6F5-5D23939300A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533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027A-C24C-4395-B6F5-5D23939300A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5839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027A-C24C-4395-B6F5-5D23939300A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5839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027A-C24C-4395-B6F5-5D23939300A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5673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027A-C24C-4395-B6F5-5D23939300A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495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027A-C24C-4395-B6F5-5D23939300A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495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CF0B-0B31-4DF9-B6CA-C206308D2B4B}" type="datetimeFigureOut">
              <a:rPr lang="nl-NL" smtClean="0"/>
              <a:t>27-11-2014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7291-914D-47E7-AAB9-CB7C75C723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109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CF0B-0B31-4DF9-B6CA-C206308D2B4B}" type="datetimeFigureOut">
              <a:rPr lang="nl-NL" smtClean="0"/>
              <a:t>27-11-2014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7291-914D-47E7-AAB9-CB7C75C723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42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CF0B-0B31-4DF9-B6CA-C206308D2B4B}" type="datetimeFigureOut">
              <a:rPr lang="nl-NL" smtClean="0"/>
              <a:t>27-11-2014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7291-914D-47E7-AAB9-CB7C75C723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003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CF0B-0B31-4DF9-B6CA-C206308D2B4B}" type="datetimeFigureOut">
              <a:rPr lang="nl-NL" smtClean="0"/>
              <a:t>27-11-2014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7291-914D-47E7-AAB9-CB7C75C723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272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CF0B-0B31-4DF9-B6CA-C206308D2B4B}" type="datetimeFigureOut">
              <a:rPr lang="nl-NL" smtClean="0"/>
              <a:t>27-11-2014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7291-914D-47E7-AAB9-CB7C75C723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058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CF0B-0B31-4DF9-B6CA-C206308D2B4B}" type="datetimeFigureOut">
              <a:rPr lang="nl-NL" smtClean="0"/>
              <a:t>27-11-2014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7291-914D-47E7-AAB9-CB7C75C723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57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CF0B-0B31-4DF9-B6CA-C206308D2B4B}" type="datetimeFigureOut">
              <a:rPr lang="nl-NL" smtClean="0"/>
              <a:t>27-11-2014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7291-914D-47E7-AAB9-CB7C75C723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05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CF0B-0B31-4DF9-B6CA-C206308D2B4B}" type="datetimeFigureOut">
              <a:rPr lang="nl-NL" smtClean="0"/>
              <a:t>27-11-2014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7291-914D-47E7-AAB9-CB7C75C723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400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CF0B-0B31-4DF9-B6CA-C206308D2B4B}" type="datetimeFigureOut">
              <a:rPr lang="nl-NL" smtClean="0"/>
              <a:t>27-11-2014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7291-914D-47E7-AAB9-CB7C75C723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8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CF0B-0B31-4DF9-B6CA-C206308D2B4B}" type="datetimeFigureOut">
              <a:rPr lang="nl-NL" smtClean="0"/>
              <a:t>27-11-2014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7291-914D-47E7-AAB9-CB7C75C723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93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CF0B-0B31-4DF9-B6CA-C206308D2B4B}" type="datetimeFigureOut">
              <a:rPr lang="nl-NL" smtClean="0"/>
              <a:t>27-11-2014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7291-914D-47E7-AAB9-CB7C75C723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9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CF0B-0B31-4DF9-B6CA-C206308D2B4B}" type="datetimeFigureOut">
              <a:rPr lang="nl-NL" smtClean="0"/>
              <a:t>27-11-2014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37291-914D-47E7-AAB9-CB7C75C723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27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4.png"/><Relationship Id="rId4" Type="http://schemas.openxmlformats.org/officeDocument/2006/relationships/diagramData" Target="../diagrams/data1.xml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779662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>
                <a:latin typeface="Gill Sans MT" panose="020B0502020104020203" pitchFamily="34" charset="0"/>
              </a:rPr>
              <a:t>Zelf een ruimte tekenen</a:t>
            </a:r>
            <a:endParaRPr lang="nl-NL" sz="4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1470"/>
            <a:ext cx="8229600" cy="857250"/>
          </a:xfrm>
        </p:spPr>
        <p:txBody>
          <a:bodyPr/>
          <a:lstStyle/>
          <a:p>
            <a:r>
              <a:rPr lang="nl-NL" dirty="0" smtClean="0"/>
              <a:t>Vrije NIS of WAND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43558"/>
            <a:ext cx="8229600" cy="3528392"/>
          </a:xfrm>
        </p:spPr>
        <p:txBody>
          <a:bodyPr/>
          <a:lstStyle/>
          <a:p>
            <a:r>
              <a:rPr lang="nl-NL" dirty="0" smtClean="0"/>
              <a:t>=&gt; punten toevoegen</a:t>
            </a:r>
          </a:p>
          <a:p>
            <a:r>
              <a:rPr lang="nl-NL" dirty="0" smtClean="0"/>
              <a:t>=&gt; punten wissen</a:t>
            </a:r>
          </a:p>
          <a:p>
            <a:r>
              <a:rPr lang="nl-NL" dirty="0" smtClean="0"/>
              <a:t>=&gt; lijnen buigen</a:t>
            </a:r>
          </a:p>
          <a:p>
            <a:r>
              <a:rPr lang="nl-NL" dirty="0" smtClean="0"/>
              <a:t>=&gt; segmenteren op basis van tegelbreedte</a:t>
            </a:r>
          </a:p>
          <a:p>
            <a:r>
              <a:rPr lang="nl-NL" dirty="0" smtClean="0"/>
              <a:t>=&gt; basis vorm is te converteren naar vrije 	vorm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93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1470"/>
            <a:ext cx="8229600" cy="857250"/>
          </a:xfrm>
        </p:spPr>
        <p:txBody>
          <a:bodyPr/>
          <a:lstStyle/>
          <a:p>
            <a:r>
              <a:rPr lang="nl-NL" dirty="0" smtClean="0"/>
              <a:t>Vrije NIS of WAND</a:t>
            </a: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12" y="176212"/>
            <a:ext cx="5514975" cy="4791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12" y="164062"/>
            <a:ext cx="5514975" cy="4791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636" y="164062"/>
            <a:ext cx="551497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0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Vrije NIS of WAND</a:t>
            </a: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9582"/>
            <a:ext cx="836782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2355726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Druk tijdens het tekenen CTRL in om een boog te maken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Druk SHIFT in om 15 graden hulplijnen te krijgen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648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9587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Oefening 2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9542"/>
            <a:ext cx="8229600" cy="3394472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Maak een ruimte, kies voor snel </a:t>
            </a:r>
          </a:p>
          <a:p>
            <a:r>
              <a:rPr lang="nl-NL" dirty="0" smtClean="0"/>
              <a:t>Plaats een deur</a:t>
            </a:r>
          </a:p>
          <a:p>
            <a:r>
              <a:rPr lang="nl-NL" dirty="0" smtClean="0"/>
              <a:t>Plaats een raam</a:t>
            </a:r>
          </a:p>
          <a:p>
            <a:r>
              <a:rPr lang="nl-NL" dirty="0" smtClean="0"/>
              <a:t>Plaats een wand =&gt; blok</a:t>
            </a:r>
          </a:p>
          <a:p>
            <a:r>
              <a:rPr lang="nl-NL" dirty="0" smtClean="0"/>
              <a:t>Plaats een wand =&gt; scheidingswand</a:t>
            </a:r>
          </a:p>
          <a:p>
            <a:r>
              <a:rPr lang="nl-NL" dirty="0" smtClean="0"/>
              <a:t>Plaats een ( vrije ) nis in een muur en / of wand</a:t>
            </a:r>
          </a:p>
          <a:p>
            <a:r>
              <a:rPr lang="nl-NL" dirty="0" smtClean="0"/>
              <a:t>=&gt;  beweeg in 3D en pas maten aan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65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0" y="771550"/>
            <a:ext cx="3672408" cy="3229867"/>
          </a:xfrm>
        </p:spPr>
        <p:txBody>
          <a:bodyPr>
            <a:normAutofit/>
          </a:bodyPr>
          <a:lstStyle/>
          <a:p>
            <a:r>
              <a:rPr lang="nl-NL" dirty="0" smtClean="0"/>
              <a:t>Geavanceerde eigenschappen wand</a:t>
            </a:r>
            <a:endParaRPr lang="nl-N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10560"/>
            <a:ext cx="5294598" cy="50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9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470"/>
            <a:ext cx="13144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1470"/>
            <a:ext cx="764177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84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478"/>
            <a:ext cx="4320480" cy="495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915566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rgbClr val="FF6600"/>
                </a:solidFill>
              </a:rPr>
              <a:t>Eindig de wand met de ENTER toets</a:t>
            </a:r>
            <a:endParaRPr lang="nl-NL" sz="5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0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355976" cy="258532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rgbClr val="FF6600"/>
                </a:solidFill>
              </a:rPr>
              <a:t>Dubbelklik op de wand voor aanpassingen</a:t>
            </a:r>
            <a:endParaRPr lang="nl-NL" sz="5400" dirty="0">
              <a:solidFill>
                <a:srgbClr val="FF66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20" y="411510"/>
            <a:ext cx="32766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7944" y="3363838"/>
            <a:ext cx="4680520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rgbClr val="FF6600"/>
                </a:solidFill>
              </a:rPr>
              <a:t>Punt voor punt</a:t>
            </a:r>
          </a:p>
          <a:p>
            <a:r>
              <a:rPr lang="nl-NL" sz="5400" dirty="0" smtClean="0">
                <a:solidFill>
                  <a:srgbClr val="FF6600"/>
                </a:solidFill>
              </a:rPr>
              <a:t>is aan te passen</a:t>
            </a:r>
            <a:endParaRPr lang="nl-NL" sz="5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07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Natuursteen assistent</a:t>
            </a:r>
            <a:endParaRPr lang="nl-NL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466153" cy="511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88179328"/>
              </p:ext>
            </p:extLst>
          </p:nvPr>
        </p:nvGraphicFramePr>
        <p:xfrm>
          <a:off x="611560" y="627534"/>
          <a:ext cx="7344816" cy="415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" y="0"/>
            <a:ext cx="888649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86" y="987574"/>
            <a:ext cx="771581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74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1470"/>
            <a:ext cx="8229600" cy="857250"/>
          </a:xfrm>
        </p:spPr>
        <p:txBody>
          <a:bodyPr/>
          <a:lstStyle/>
          <a:p>
            <a:r>
              <a:rPr lang="nl-NL" dirty="0" smtClean="0"/>
              <a:t>WAND  naar VRIJE WAND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43558"/>
            <a:ext cx="8229600" cy="2088232"/>
          </a:xfrm>
        </p:spPr>
        <p:txBody>
          <a:bodyPr>
            <a:normAutofit/>
          </a:bodyPr>
          <a:lstStyle/>
          <a:p>
            <a:r>
              <a:rPr lang="nl-NL" dirty="0" smtClean="0"/>
              <a:t>Rechtsklik op een wand, kies:  In vrije wand converteren. Wijzig de punten zodat de gewenste vorm ontstaat. Pas eventueel het raster aan.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131590"/>
            <a:ext cx="3295650" cy="247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4" y="908720"/>
            <a:ext cx="8997900" cy="2699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94" y="771550"/>
            <a:ext cx="8858551" cy="411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4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5486"/>
            <a:ext cx="39528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1310"/>
            <a:ext cx="558165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695"/>
            <a:ext cx="7164288" cy="520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110" cy="518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41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46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2" y="0"/>
            <a:ext cx="9042506" cy="50896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601" y="843558"/>
            <a:ext cx="4070028" cy="248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0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267494"/>
            <a:ext cx="5554960" cy="4327129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Rechtsklik op een getal tussen de + en –</a:t>
            </a:r>
          </a:p>
          <a:p>
            <a:pPr lvl="1"/>
            <a:r>
              <a:rPr lang="nl-NL" dirty="0" smtClean="0"/>
              <a:t>Pas de stap aan</a:t>
            </a:r>
          </a:p>
          <a:p>
            <a:endParaRPr lang="nl-NL" dirty="0"/>
          </a:p>
          <a:p>
            <a:r>
              <a:rPr lang="nl-NL" dirty="0" smtClean="0"/>
              <a:t>Of type de gewenste maat in en bevestig met enter of ga naar een ander veld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71550"/>
            <a:ext cx="26193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43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486"/>
            <a:ext cx="28479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23528" y="483518"/>
            <a:ext cx="576064" cy="0"/>
          </a:xfrm>
          <a:prstGeom prst="line">
            <a:avLst/>
          </a:prstGeom>
          <a:ln w="698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9592" y="811363"/>
            <a:ext cx="576064" cy="0"/>
          </a:xfrm>
          <a:prstGeom prst="line">
            <a:avLst/>
          </a:prstGeom>
          <a:ln w="698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03848" y="267494"/>
            <a:ext cx="58326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/>
              <a:t>Rechtsklik op deur of raam om een model te kiezen</a:t>
            </a:r>
          </a:p>
          <a:p>
            <a:endParaRPr lang="nl-NL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/>
              <a:t>Linksklik en sleep naar een muur of wand</a:t>
            </a:r>
          </a:p>
          <a:p>
            <a:endParaRPr lang="nl-NL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/>
              <a:t>Vrije nis en wand </a:t>
            </a:r>
            <a:r>
              <a:rPr lang="nl-NL" sz="3200" dirty="0" smtClean="0">
                <a:solidFill>
                  <a:srgbClr val="FF0000"/>
                </a:solidFill>
              </a:rPr>
              <a:t>ALLEEN</a:t>
            </a:r>
            <a:r>
              <a:rPr lang="nl-NL" sz="3200" dirty="0" smtClean="0"/>
              <a:t> in </a:t>
            </a:r>
            <a:r>
              <a:rPr lang="nl-NL" sz="3200" dirty="0" smtClean="0">
                <a:solidFill>
                  <a:srgbClr val="FF0000"/>
                </a:solidFill>
              </a:rPr>
              <a:t>MUUR</a:t>
            </a:r>
            <a:r>
              <a:rPr lang="nl-NL" sz="3200" dirty="0" smtClean="0"/>
              <a:t> of </a:t>
            </a:r>
            <a:r>
              <a:rPr lang="nl-NL" sz="3200" dirty="0" smtClean="0">
                <a:solidFill>
                  <a:srgbClr val="FF0000"/>
                </a:solidFill>
              </a:rPr>
              <a:t>WAND</a:t>
            </a:r>
            <a:r>
              <a:rPr lang="nl-NL" sz="3200" dirty="0" smtClean="0"/>
              <a:t>  zicht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35435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05978"/>
            <a:ext cx="6347048" cy="4814044"/>
          </a:xfrm>
        </p:spPr>
        <p:txBody>
          <a:bodyPr>
            <a:normAutofit/>
          </a:bodyPr>
          <a:lstStyle/>
          <a:p>
            <a:pPr algn="l"/>
            <a:r>
              <a:rPr lang="nl-NL" dirty="0" smtClean="0">
                <a:solidFill>
                  <a:srgbClr val="FF0000"/>
                </a:solidFill>
              </a:rPr>
              <a:t>Vrije</a:t>
            </a:r>
            <a:r>
              <a:rPr lang="nl-NL" dirty="0" smtClean="0"/>
              <a:t> of </a:t>
            </a:r>
            <a:r>
              <a:rPr lang="nl-NL" dirty="0" smtClean="0">
                <a:solidFill>
                  <a:schemeClr val="accent3">
                    <a:lumMod val="75000"/>
                  </a:schemeClr>
                </a:solidFill>
              </a:rPr>
              <a:t>vaste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scheidingswand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=&gt; rechtsklik om te kiezen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5486"/>
            <a:ext cx="18192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4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205978"/>
            <a:ext cx="5122912" cy="4814044"/>
          </a:xfrm>
        </p:spPr>
        <p:txBody>
          <a:bodyPr>
            <a:normAutofit/>
          </a:bodyPr>
          <a:lstStyle/>
          <a:p>
            <a:pPr algn="l"/>
            <a:r>
              <a:rPr lang="nl-NL" dirty="0" smtClean="0"/>
              <a:t>Vaste </a:t>
            </a:r>
            <a:br>
              <a:rPr lang="nl-NL" dirty="0" smtClean="0"/>
            </a:br>
            <a:r>
              <a:rPr lang="nl-NL" dirty="0" smtClean="0"/>
              <a:t>scheidingswand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=&gt; linksklik en sleep in de ruimte</a:t>
            </a:r>
            <a:endParaRPr lang="nl-N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1510"/>
            <a:ext cx="3134394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6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317586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491880" y="627534"/>
            <a:ext cx="5509936" cy="3390900"/>
            <a:chOff x="3491880" y="627534"/>
            <a:chExt cx="5509936" cy="3390900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691" y="627534"/>
              <a:ext cx="2524125" cy="339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491880" y="1203598"/>
              <a:ext cx="295232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 smtClean="0">
                  <a:solidFill>
                    <a:srgbClr val="FF0000"/>
                  </a:solidFill>
                </a:rPr>
                <a:t>Of pas de </a:t>
              </a:r>
            </a:p>
            <a:p>
              <a:r>
                <a:rPr lang="nl-NL" sz="3200" dirty="0" smtClean="0">
                  <a:solidFill>
                    <a:srgbClr val="FF0000"/>
                  </a:solidFill>
                </a:rPr>
                <a:t>eigenschappen aan</a:t>
              </a:r>
              <a:endParaRPr lang="nl-NL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46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1470"/>
            <a:ext cx="8229600" cy="857250"/>
          </a:xfrm>
        </p:spPr>
        <p:txBody>
          <a:bodyPr/>
          <a:lstStyle/>
          <a:p>
            <a:r>
              <a:rPr lang="nl-NL" dirty="0" smtClean="0"/>
              <a:t>Vrije NIS of WAND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43558"/>
            <a:ext cx="8229600" cy="3528392"/>
          </a:xfrm>
        </p:spPr>
        <p:txBody>
          <a:bodyPr/>
          <a:lstStyle/>
          <a:p>
            <a:r>
              <a:rPr lang="nl-NL" dirty="0" smtClean="0"/>
              <a:t>Bestaat uit meerdere punten.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BEGIN</a:t>
            </a:r>
            <a:r>
              <a:rPr lang="nl-NL" dirty="0" smtClean="0"/>
              <a:t> en </a:t>
            </a:r>
            <a:r>
              <a:rPr lang="nl-NL" dirty="0">
                <a:solidFill>
                  <a:srgbClr val="FF0000"/>
                </a:solidFill>
              </a:rPr>
              <a:t>EINDPUNT</a:t>
            </a:r>
            <a:r>
              <a:rPr lang="nl-NL" dirty="0" smtClean="0"/>
              <a:t> zijn hetzelfde</a:t>
            </a:r>
          </a:p>
          <a:p>
            <a:r>
              <a:rPr lang="nl-NL" dirty="0" smtClean="0"/>
              <a:t>De vorm dus </a:t>
            </a:r>
            <a:r>
              <a:rPr lang="nl-NL" dirty="0" smtClean="0">
                <a:solidFill>
                  <a:srgbClr val="FF0000"/>
                </a:solidFill>
              </a:rPr>
              <a:t>SLUITEN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DUBBELKLIK</a:t>
            </a:r>
            <a:r>
              <a:rPr lang="nl-NL" dirty="0"/>
              <a:t> om het speciale menu op te roepen waarmee je een vrije vorm kunt aanpassen</a:t>
            </a:r>
          </a:p>
        </p:txBody>
      </p:sp>
    </p:spTree>
    <p:extLst>
      <p:ext uri="{BB962C8B-B14F-4D97-AF65-F5344CB8AC3E}">
        <p14:creationId xmlns:p14="http://schemas.microsoft.com/office/powerpoint/2010/main" val="205815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698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302</Words>
  <Application>Microsoft Office PowerPoint</Application>
  <PresentationFormat>On-screen Show (16:9)</PresentationFormat>
  <Paragraphs>70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Vrije of vaste  scheidingswand  =&gt; rechtsklik om te kiezen </vt:lpstr>
      <vt:lpstr>Vaste  scheidingswand  =&gt; linksklik en sleep in de ruimte</vt:lpstr>
      <vt:lpstr>PowerPoint Presentation</vt:lpstr>
      <vt:lpstr>Vrije NIS of WAND</vt:lpstr>
      <vt:lpstr>Vrije NIS of WAND</vt:lpstr>
      <vt:lpstr>Vrije NIS of WAND</vt:lpstr>
      <vt:lpstr>Vrije NIS of WAND</vt:lpstr>
      <vt:lpstr>Oefening 2</vt:lpstr>
      <vt:lpstr>Geavanceerde eigenschappen wand</vt:lpstr>
      <vt:lpstr>PowerPoint Presentation</vt:lpstr>
      <vt:lpstr>PowerPoint Presentation</vt:lpstr>
      <vt:lpstr>PowerPoint Presentation</vt:lpstr>
      <vt:lpstr>Natuursteen assistent</vt:lpstr>
      <vt:lpstr>WAND  naar VRIJE WAND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gebruiker</dc:creator>
  <cp:lastModifiedBy>Aad Hillenaar</cp:lastModifiedBy>
  <cp:revision>28</cp:revision>
  <dcterms:created xsi:type="dcterms:W3CDTF">2014-08-26T13:16:40Z</dcterms:created>
  <dcterms:modified xsi:type="dcterms:W3CDTF">2014-11-27T12:23:55Z</dcterms:modified>
</cp:coreProperties>
</file>